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2152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037C-F20D-024A-9928-C63ED18B191E}" type="datetimeFigureOut">
              <a:rPr lang="en-US" smtClean="0"/>
              <a:t>28.09.16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58A-5131-6243-ACE5-9F4F2628A0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037C-F20D-024A-9928-C63ED18B191E}" type="datetimeFigureOut">
              <a:rPr lang="en-US" smtClean="0"/>
              <a:t>28.09.16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58A-5131-6243-ACE5-9F4F2628A0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037C-F20D-024A-9928-C63ED18B191E}" type="datetimeFigureOut">
              <a:rPr lang="en-US" smtClean="0"/>
              <a:t>28.09.16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58A-5131-6243-ACE5-9F4F2628A0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037C-F20D-024A-9928-C63ED18B191E}" type="datetimeFigureOut">
              <a:rPr lang="en-US" smtClean="0"/>
              <a:t>28.09.16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58A-5131-6243-ACE5-9F4F2628A0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037C-F20D-024A-9928-C63ED18B191E}" type="datetimeFigureOut">
              <a:rPr lang="en-US" smtClean="0"/>
              <a:t>28.09.16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58A-5131-6243-ACE5-9F4F2628A0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sk-SK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037C-F20D-024A-9928-C63ED18B191E}" type="datetimeFigureOut">
              <a:rPr lang="en-US" smtClean="0"/>
              <a:t>28.09.16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58A-5131-6243-ACE5-9F4F2628A0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037C-F20D-024A-9928-C63ED18B191E}" type="datetimeFigureOut">
              <a:rPr lang="en-US" smtClean="0"/>
              <a:t>28.09.16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58A-5131-6243-ACE5-9F4F2628A0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037C-F20D-024A-9928-C63ED18B191E}" type="datetimeFigureOut">
              <a:rPr lang="en-US" smtClean="0"/>
              <a:t>28.09.16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58A-5131-6243-ACE5-9F4F2628A0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037C-F20D-024A-9928-C63ED18B191E}" type="datetimeFigureOut">
              <a:rPr lang="en-US" smtClean="0"/>
              <a:t>28.09.16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58A-5131-6243-ACE5-9F4F2628A0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037C-F20D-024A-9928-C63ED18B191E}" type="datetimeFigureOut">
              <a:rPr lang="en-US" smtClean="0"/>
              <a:t>28.09.16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58A-5131-6243-ACE5-9F4F2628A0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037C-F20D-024A-9928-C63ED18B191E}" type="datetimeFigureOut">
              <a:rPr lang="en-US" smtClean="0"/>
              <a:t>28.09.16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58A-5131-6243-ACE5-9F4F2628A0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037C-F20D-024A-9928-C63ED18B191E}" type="datetimeFigureOut">
              <a:rPr lang="en-US" smtClean="0"/>
              <a:t>28.09.16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A58A-5131-6243-ACE5-9F4F2628A0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5E037C-F20D-024A-9928-C63ED18B191E}" type="datetimeFigureOut">
              <a:rPr lang="en-US" smtClean="0"/>
              <a:t>28.09.16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43CA58A-5131-6243-ACE5-9F4F2628A0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0800 212 212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 Národná linka pre ženy zažívajúce </a:t>
            </a:r>
            <a:r>
              <a:rPr lang="sk-SK" dirty="0" smtClean="0"/>
              <a:t>násilie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3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0800 212 212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00" dirty="0" smtClean="0">
              <a:latin typeface="Adobe Caslon Pro"/>
              <a:cs typeface="Adobe Caslon Pro"/>
            </a:endParaRPr>
          </a:p>
          <a:p>
            <a:r>
              <a:rPr lang="en-US" sz="3200" dirty="0" err="1" smtClean="0">
                <a:latin typeface="Adobe Caslon Pro"/>
                <a:cs typeface="Adobe Caslon Pro"/>
              </a:rPr>
              <a:t>Bezplatná</a:t>
            </a:r>
            <a:endParaRPr lang="en-US" sz="3200" dirty="0">
              <a:latin typeface="Adobe Caslon Pro"/>
              <a:cs typeface="Adobe Caslon Pro"/>
            </a:endParaRPr>
          </a:p>
          <a:p>
            <a:r>
              <a:rPr lang="en-US" sz="3200" dirty="0" err="1">
                <a:latin typeface="Adobe Caslon Pro"/>
                <a:cs typeface="Adobe Caslon Pro"/>
              </a:rPr>
              <a:t>Anonymná</a:t>
            </a:r>
            <a:endParaRPr lang="en-US" sz="3200" dirty="0">
              <a:latin typeface="Adobe Caslon Pro"/>
              <a:cs typeface="Adobe Caslon Pro"/>
            </a:endParaRPr>
          </a:p>
          <a:p>
            <a:r>
              <a:rPr lang="en-US" sz="3200" dirty="0">
                <a:latin typeface="Adobe Caslon Pro"/>
                <a:cs typeface="Adobe Caslon Pro"/>
              </a:rPr>
              <a:t>Nonstop 24/7</a:t>
            </a:r>
          </a:p>
          <a:p>
            <a:r>
              <a:rPr lang="en-US" sz="3200" dirty="0" err="1">
                <a:latin typeface="Adobe Caslon Pro"/>
                <a:cs typeface="Adobe Caslon Pro"/>
              </a:rPr>
              <a:t>Ženy</a:t>
            </a:r>
            <a:r>
              <a:rPr lang="en-US" sz="3200" dirty="0">
                <a:latin typeface="Adobe Caslon Pro"/>
                <a:cs typeface="Adobe Caslon Pro"/>
              </a:rPr>
              <a:t> </a:t>
            </a:r>
            <a:r>
              <a:rPr lang="en-US" sz="3200" dirty="0" err="1">
                <a:latin typeface="Adobe Caslon Pro"/>
                <a:cs typeface="Adobe Caslon Pro"/>
              </a:rPr>
              <a:t>ženám</a:t>
            </a:r>
            <a:endParaRPr lang="en-US" sz="3200" dirty="0">
              <a:latin typeface="Adobe Caslon Pro"/>
              <a:cs typeface="Adobe Caslon Pro"/>
            </a:endParaRPr>
          </a:p>
          <a:p>
            <a:r>
              <a:rPr lang="en-US" sz="3200" dirty="0" err="1">
                <a:latin typeface="Adobe Caslon Pro"/>
                <a:cs typeface="Adobe Caslon Pro"/>
              </a:rPr>
              <a:t>Stranné</a:t>
            </a:r>
            <a:r>
              <a:rPr lang="en-US" sz="3200" dirty="0">
                <a:latin typeface="Adobe Caslon Pro"/>
                <a:cs typeface="Adobe Caslon Pro"/>
              </a:rPr>
              <a:t> </a:t>
            </a:r>
            <a:r>
              <a:rPr lang="en-US" sz="3200" dirty="0" err="1" smtClean="0">
                <a:latin typeface="Adobe Caslon Pro"/>
                <a:cs typeface="Adobe Caslon Pro"/>
              </a:rPr>
              <a:t>poradenstvo</a:t>
            </a:r>
            <a:endParaRPr lang="en-US" sz="3200" dirty="0">
              <a:latin typeface="Adobe Caslon Pro"/>
              <a:cs typeface="Adobe Caslon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01" y="3422912"/>
            <a:ext cx="3121152" cy="20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3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0800 212 212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003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200" dirty="0">
                <a:latin typeface="Adobe Caslon Pro"/>
                <a:cs typeface="Adobe Caslon Pro"/>
              </a:rPr>
              <a:t>A</a:t>
            </a:r>
            <a:r>
              <a:rPr lang="sk-SK" sz="3200" dirty="0" smtClean="0">
                <a:latin typeface="Adobe Caslon Pro"/>
                <a:cs typeface="Adobe Caslon Pro"/>
              </a:rPr>
              <a:t>nonymný</a:t>
            </a:r>
            <a:r>
              <a:rPr lang="sk-SK" sz="3200" dirty="0">
                <a:latin typeface="Adobe Caslon Pro"/>
                <a:cs typeface="Adobe Caslon Pro"/>
              </a:rPr>
              <a:t>, </a:t>
            </a:r>
            <a:r>
              <a:rPr lang="sk-SK" sz="3200" dirty="0" smtClean="0">
                <a:latin typeface="Adobe Caslon Pro"/>
                <a:cs typeface="Adobe Caslon Pro"/>
              </a:rPr>
              <a:t>bezpečný </a:t>
            </a:r>
            <a:r>
              <a:rPr lang="sk-SK" sz="3200" dirty="0">
                <a:latin typeface="Adobe Caslon Pro"/>
                <a:cs typeface="Adobe Caslon Pro"/>
              </a:rPr>
              <a:t>a </a:t>
            </a:r>
            <a:r>
              <a:rPr lang="sk-SK" sz="3200" dirty="0" smtClean="0">
                <a:latin typeface="Adobe Caslon Pro"/>
                <a:cs typeface="Adobe Caslon Pro"/>
              </a:rPr>
              <a:t>nepretržite </a:t>
            </a:r>
            <a:r>
              <a:rPr lang="sk-SK" sz="3200" dirty="0">
                <a:latin typeface="Adobe Caslon Pro"/>
                <a:cs typeface="Adobe Caslon Pro"/>
              </a:rPr>
              <a:t>dostupný priestor pre rozhovor</a:t>
            </a:r>
            <a:r>
              <a:rPr lang="sk-SK" sz="3200" dirty="0" smtClean="0">
                <a:latin typeface="Adobe Caslon Pro"/>
                <a:cs typeface="Adobe Caslon Pro"/>
              </a:rPr>
              <a:t>.</a:t>
            </a:r>
          </a:p>
          <a:p>
            <a:r>
              <a:rPr lang="sk-SK" sz="3200" dirty="0" smtClean="0">
                <a:latin typeface="Adobe Caslon Pro"/>
                <a:cs typeface="Adobe Caslon Pro"/>
              </a:rPr>
              <a:t>Krízová pomoc</a:t>
            </a:r>
          </a:p>
          <a:p>
            <a:r>
              <a:rPr lang="sk-SK" sz="3200" dirty="0" smtClean="0">
                <a:latin typeface="Adobe Caslon Pro"/>
                <a:cs typeface="Adobe Caslon Pro"/>
              </a:rPr>
              <a:t>Podpora a posilnenie</a:t>
            </a:r>
          </a:p>
          <a:p>
            <a:r>
              <a:rPr lang="sk-SK" sz="3200" dirty="0" smtClean="0">
                <a:latin typeface="Adobe Caslon Pro"/>
                <a:cs typeface="Adobe Caslon Pro"/>
              </a:rPr>
              <a:t>Poskytovanie </a:t>
            </a:r>
            <a:r>
              <a:rPr lang="sk-SK" sz="3200" dirty="0">
                <a:latin typeface="Adobe Caslon Pro"/>
                <a:cs typeface="Adobe Caslon Pro"/>
              </a:rPr>
              <a:t>informácií v oblasti násilia páchaného na </a:t>
            </a:r>
            <a:r>
              <a:rPr lang="sk-SK" sz="3200" dirty="0" smtClean="0">
                <a:latin typeface="Adobe Caslon Pro"/>
                <a:cs typeface="Adobe Caslon Pro"/>
              </a:rPr>
              <a:t>ženách</a:t>
            </a:r>
          </a:p>
          <a:p>
            <a:r>
              <a:rPr lang="sk-SK" sz="3200" dirty="0" smtClean="0">
                <a:latin typeface="Adobe Caslon Pro"/>
                <a:cs typeface="Adobe Caslon Pro"/>
              </a:rPr>
              <a:t>Sprostredkovanie kontaktov </a:t>
            </a:r>
            <a:r>
              <a:rPr lang="sk-SK" sz="3200" dirty="0" smtClean="0">
                <a:latin typeface="Adobe Caslon Pro"/>
                <a:cs typeface="Adobe Caslon Pro"/>
              </a:rPr>
              <a:t>ď</a:t>
            </a:r>
            <a:r>
              <a:rPr lang="sk-SK" sz="3200" dirty="0" smtClean="0">
                <a:latin typeface="Adobe Caslon Pro"/>
                <a:cs typeface="Adobe Caslon Pro"/>
              </a:rPr>
              <a:t>alšej pomoci</a:t>
            </a:r>
          </a:p>
        </p:txBody>
      </p:sp>
    </p:spTree>
    <p:extLst>
      <p:ext uri="{BB962C8B-B14F-4D97-AF65-F5344CB8AC3E}">
        <p14:creationId xmlns:p14="http://schemas.microsoft.com/office/powerpoint/2010/main" val="403291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0800 212 212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700" dirty="0" smtClean="0">
              <a:latin typeface="Adobe Caslon Pro"/>
              <a:cs typeface="Adobe Caslon Pro"/>
            </a:endParaRPr>
          </a:p>
          <a:p>
            <a:r>
              <a:rPr lang="en-US" sz="3200" dirty="0" err="1" smtClean="0">
                <a:latin typeface="Adobe Caslon Pro"/>
                <a:cs typeface="Adobe Caslon Pro"/>
              </a:rPr>
              <a:t>Bezpečie</a:t>
            </a:r>
            <a:endParaRPr lang="en-US" sz="3200" dirty="0" smtClean="0">
              <a:latin typeface="Adobe Caslon Pro"/>
              <a:cs typeface="Adobe Caslon Pro"/>
            </a:endParaRPr>
          </a:p>
          <a:p>
            <a:r>
              <a:rPr lang="en-US" sz="3200" dirty="0" err="1" smtClean="0">
                <a:latin typeface="Adobe Caslon Pro"/>
                <a:cs typeface="Adobe Caslon Pro"/>
              </a:rPr>
              <a:t>Podpora</a:t>
            </a:r>
            <a:endParaRPr lang="en-US" sz="3200" dirty="0" smtClean="0">
              <a:latin typeface="Adobe Caslon Pro"/>
              <a:cs typeface="Adobe Caslon Pro"/>
            </a:endParaRPr>
          </a:p>
          <a:p>
            <a:r>
              <a:rPr lang="en-US" sz="3200" dirty="0" err="1" smtClean="0">
                <a:latin typeface="Adobe Caslon Pro"/>
                <a:cs typeface="Adobe Caslon Pro"/>
              </a:rPr>
              <a:t>Posilnenie</a:t>
            </a:r>
            <a:endParaRPr lang="en-US" sz="3200" dirty="0">
              <a:latin typeface="Adobe Caslon Pro"/>
              <a:cs typeface="Adobe Caslon Pr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001" y="4212741"/>
            <a:ext cx="1490703" cy="173086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1358201" y="5833778"/>
            <a:ext cx="296333" cy="671443"/>
          </a:xfrm>
          <a:prstGeom prst="upArrow">
            <a:avLst/>
          </a:prstGeom>
          <a:solidFill>
            <a:schemeClr val="accent2">
              <a:lumMod val="60000"/>
              <a:lumOff val="40000"/>
              <a:alpha val="59000"/>
            </a:schemeClr>
          </a:solidFill>
          <a:ln>
            <a:solidFill>
              <a:srgbClr val="000090"/>
            </a:solidFill>
          </a:ln>
          <a:effectLst>
            <a:glow rad="63500">
              <a:schemeClr val="bg2">
                <a:alpha val="70000"/>
              </a:schemeClr>
            </a:glow>
            <a:outerShdw blurRad="63500" dist="25400" dir="5400000" sx="101000" sy="101000" rotWithShape="0">
              <a:srgbClr val="000000">
                <a:alpha val="4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042" b="10753"/>
          <a:stretch/>
        </p:blipFill>
        <p:spPr>
          <a:xfrm>
            <a:off x="4167853" y="1563655"/>
            <a:ext cx="3834594" cy="48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9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Ďakujem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pozornosť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7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2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0800 212 212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00" dirty="0" smtClean="0">
              <a:latin typeface="Adobe Caslon Pro"/>
              <a:cs typeface="Adobe Caslon Pro"/>
            </a:endParaRPr>
          </a:p>
          <a:p>
            <a:r>
              <a:rPr lang="en-US" sz="3200" dirty="0" err="1" smtClean="0">
                <a:latin typeface="Adobe Caslon Pro"/>
                <a:cs typeface="Adobe Caslon Pro"/>
              </a:rPr>
              <a:t>Bezplatná</a:t>
            </a:r>
            <a:endParaRPr lang="en-US" sz="3200" dirty="0">
              <a:latin typeface="Adobe Caslon Pro"/>
              <a:cs typeface="Adobe Caslon Pro"/>
            </a:endParaRPr>
          </a:p>
          <a:p>
            <a:r>
              <a:rPr lang="en-US" sz="3200" dirty="0" err="1">
                <a:latin typeface="Adobe Caslon Pro"/>
                <a:cs typeface="Adobe Caslon Pro"/>
              </a:rPr>
              <a:t>Anonymná</a:t>
            </a:r>
            <a:endParaRPr lang="en-US" sz="3200" dirty="0">
              <a:latin typeface="Adobe Caslon Pro"/>
              <a:cs typeface="Adobe Caslon Pro"/>
            </a:endParaRPr>
          </a:p>
          <a:p>
            <a:r>
              <a:rPr lang="en-US" sz="3200" dirty="0">
                <a:latin typeface="Adobe Caslon Pro"/>
                <a:cs typeface="Adobe Caslon Pro"/>
              </a:rPr>
              <a:t>Nonstop 24/7</a:t>
            </a:r>
          </a:p>
          <a:p>
            <a:r>
              <a:rPr lang="en-US" sz="3200" dirty="0" err="1">
                <a:latin typeface="Adobe Caslon Pro"/>
                <a:cs typeface="Adobe Caslon Pro"/>
              </a:rPr>
              <a:t>Ženy</a:t>
            </a:r>
            <a:r>
              <a:rPr lang="en-US" sz="3200" dirty="0">
                <a:latin typeface="Adobe Caslon Pro"/>
                <a:cs typeface="Adobe Caslon Pro"/>
              </a:rPr>
              <a:t> </a:t>
            </a:r>
            <a:r>
              <a:rPr lang="en-US" sz="3200" dirty="0" err="1">
                <a:latin typeface="Adobe Caslon Pro"/>
                <a:cs typeface="Adobe Caslon Pro"/>
              </a:rPr>
              <a:t>ženám</a:t>
            </a:r>
            <a:endParaRPr lang="en-US" sz="3200" dirty="0">
              <a:latin typeface="Adobe Caslon Pro"/>
              <a:cs typeface="Adobe Caslon Pro"/>
            </a:endParaRPr>
          </a:p>
          <a:p>
            <a:r>
              <a:rPr lang="en-US" sz="3200" dirty="0" err="1">
                <a:latin typeface="Adobe Caslon Pro"/>
                <a:cs typeface="Adobe Caslon Pro"/>
              </a:rPr>
              <a:t>Stranné</a:t>
            </a:r>
            <a:r>
              <a:rPr lang="en-US" sz="3200" dirty="0">
                <a:latin typeface="Adobe Caslon Pro"/>
                <a:cs typeface="Adobe Caslon Pro"/>
              </a:rPr>
              <a:t> </a:t>
            </a:r>
            <a:r>
              <a:rPr lang="en-US" sz="3200" dirty="0" err="1" smtClean="0">
                <a:latin typeface="Adobe Caslon Pro"/>
                <a:cs typeface="Adobe Caslon Pro"/>
              </a:rPr>
              <a:t>poradenstvo</a:t>
            </a:r>
            <a:endParaRPr lang="en-US" sz="3200" dirty="0">
              <a:latin typeface="Adobe Caslon Pro"/>
              <a:cs typeface="Adobe Caslon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01" y="3422912"/>
            <a:ext cx="3121152" cy="20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3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180</TotalTime>
  <Words>75</Words>
  <Application>Microsoft Macintosh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Breeze</vt:lpstr>
      <vt:lpstr>0800 212 212</vt:lpstr>
      <vt:lpstr>0800 212 212</vt:lpstr>
      <vt:lpstr>0800 212 212</vt:lpstr>
      <vt:lpstr>0800 212 212</vt:lpstr>
      <vt:lpstr>Ďakujem za pozornosť</vt:lpstr>
      <vt:lpstr>PowerPoint Presentation</vt:lpstr>
      <vt:lpstr>0800 212 212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0800 212 212</dc:title>
  <dc:creator>k k</dc:creator>
  <cp:lastModifiedBy>k k</cp:lastModifiedBy>
  <cp:revision>8</cp:revision>
  <dcterms:created xsi:type="dcterms:W3CDTF">2016-09-28T19:09:28Z</dcterms:created>
  <dcterms:modified xsi:type="dcterms:W3CDTF">2016-09-28T22:09:53Z</dcterms:modified>
</cp:coreProperties>
</file>